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4"/>
  </p:sldMasterIdLst>
  <p:sldIdLst>
    <p:sldId id="256" r:id="rId5"/>
    <p:sldId id="272" r:id="rId6"/>
    <p:sldId id="265" r:id="rId7"/>
    <p:sldId id="268" r:id="rId8"/>
    <p:sldId id="267" r:id="rId9"/>
    <p:sldId id="270" r:id="rId10"/>
    <p:sldId id="271" r:id="rId11"/>
    <p:sldId id="266" r:id="rId12"/>
    <p:sldId id="269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11AC94-CFE3-48CA-A7D5-DDCCD6903B33}" v="45" dt="2022-10-09T15:38:42.1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4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gif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093188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801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8348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341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13874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354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38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055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496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45504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5360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090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C033A32-5EF7-99BF-5E48-6432CC3C9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4000" dirty="0"/>
              <a:t>Path Tracing</a:t>
            </a:r>
            <a:r>
              <a:rPr lang="ko-KR" altLang="en-US" sz="4000" dirty="0"/>
              <a:t>기반 고 퀄리티 </a:t>
            </a:r>
            <a:br>
              <a:rPr lang="en-US" altLang="ko-KR" sz="4000" dirty="0"/>
            </a:br>
            <a:r>
              <a:rPr lang="ko-KR" altLang="en-US" sz="4000" dirty="0"/>
              <a:t>동영상 녹화 기술</a:t>
            </a:r>
            <a:br>
              <a:rPr lang="en-US" altLang="ko-KR" sz="4000" dirty="0"/>
            </a:br>
            <a:r>
              <a:rPr lang="en-US" altLang="ko-KR" sz="4000" dirty="0"/>
              <a:t>(22`11`18)</a:t>
            </a:r>
            <a:br>
              <a:rPr lang="en-US" altLang="ko-KR" sz="4000" dirty="0"/>
            </a:br>
            <a:endParaRPr lang="ko-KR" altLang="en-US" sz="4000" dirty="0"/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E5CAD9A3-7F8B-F0F7-5C44-93BA274900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윤태웅</a:t>
            </a:r>
          </a:p>
        </p:txBody>
      </p:sp>
    </p:spTree>
    <p:extLst>
      <p:ext uri="{BB962C8B-B14F-4D97-AF65-F5344CB8AC3E}">
        <p14:creationId xmlns:p14="http://schemas.microsoft.com/office/powerpoint/2010/main" val="272895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3F8EE3-B98E-967F-7886-675F78A8F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</a:t>
            </a:r>
            <a:r>
              <a:rPr lang="ko-KR" altLang="en-US" dirty="0"/>
              <a:t> </a:t>
            </a:r>
            <a:r>
              <a:rPr lang="en-US" altLang="ko-KR" dirty="0"/>
              <a:t>&amp;</a:t>
            </a:r>
            <a:r>
              <a:rPr lang="ko-KR" altLang="en-US" dirty="0"/>
              <a:t> </a:t>
            </a:r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3599AB-2F34-4844-43A7-A0399D6B5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417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50520E-B304-9857-6EE6-888499618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서론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AAD7E21-6E8D-097C-0724-AB636C130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71018"/>
              </p:ext>
            </p:extLst>
          </p:nvPr>
        </p:nvGraphicFramePr>
        <p:xfrm>
          <a:off x="2032000" y="2350878"/>
          <a:ext cx="8127999" cy="203771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93687720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00581913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291950406"/>
                    </a:ext>
                  </a:extLst>
                </a:gridCol>
              </a:tblGrid>
              <a:tr h="2037711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/>
                        <a:t>Step1. </a:t>
                      </a:r>
                      <a:r>
                        <a:rPr lang="ko-KR" altLang="en-US" dirty="0"/>
                        <a:t>특정 구간의 플레이어 데이터 추출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/>
                        <a:t>Step2.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추출한 플레이어 데이터를 </a:t>
                      </a:r>
                      <a:r>
                        <a:rPr lang="en-US" altLang="ko-KR" dirty="0" err="1"/>
                        <a:t>ReSTIR</a:t>
                      </a:r>
                      <a:r>
                        <a:rPr lang="en-US" altLang="ko-KR" dirty="0"/>
                        <a:t> GI</a:t>
                      </a:r>
                      <a:r>
                        <a:rPr lang="ko-KR" altLang="en-US" dirty="0"/>
                        <a:t>논문 기술을 이용해서 다시 렌더링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/>
                        <a:t>Step3. </a:t>
                      </a:r>
                      <a:r>
                        <a:rPr lang="en-US" altLang="ko-KR" sz="1800" b="0" dirty="0" err="1"/>
                        <a:t>ReSTIR</a:t>
                      </a:r>
                      <a:r>
                        <a:rPr lang="en-US" altLang="ko-KR" sz="1800" b="0" dirty="0"/>
                        <a:t> GI</a:t>
                      </a:r>
                      <a:r>
                        <a:rPr lang="ko-KR" altLang="en-US" sz="1800" b="0" dirty="0"/>
                        <a:t>기술로 </a:t>
                      </a:r>
                      <a:r>
                        <a:rPr lang="ko-KR" altLang="en-US" dirty="0"/>
                        <a:t>렌더링 되는 프레임들을 </a:t>
                      </a:r>
                      <a:r>
                        <a:rPr lang="en-US" altLang="ko-KR" dirty="0"/>
                        <a:t>.mp4</a:t>
                      </a:r>
                      <a:r>
                        <a:rPr lang="ko-KR" altLang="en-US" dirty="0"/>
                        <a:t>같은 동영상 파일로 </a:t>
                      </a:r>
                      <a:r>
                        <a:rPr lang="en-US" altLang="ko-KR" dirty="0"/>
                        <a:t>Encoding</a:t>
                      </a: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07728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CCAED8C-330F-9F66-787E-EE0E77CF7E69}"/>
              </a:ext>
            </a:extLst>
          </p:cNvPr>
          <p:cNvSpPr txBox="1"/>
          <p:nvPr/>
        </p:nvSpPr>
        <p:spPr>
          <a:xfrm>
            <a:off x="1975292" y="1617702"/>
            <a:ext cx="589988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Path Tracing Recording </a:t>
            </a:r>
            <a:r>
              <a:rPr lang="ko-KR" altLang="en-US" sz="3000" b="1" dirty="0"/>
              <a:t>기술 구성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845CCE-8396-9615-A0F3-89F01DD6A0CD}"/>
              </a:ext>
            </a:extLst>
          </p:cNvPr>
          <p:cNvSpPr txBox="1"/>
          <p:nvPr/>
        </p:nvSpPr>
        <p:spPr>
          <a:xfrm>
            <a:off x="1975291" y="4672491"/>
            <a:ext cx="441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Step1, </a:t>
            </a:r>
            <a:r>
              <a:rPr lang="en-US" altLang="ko-KR"/>
              <a:t>Stpe2 </a:t>
            </a:r>
            <a:r>
              <a:rPr lang="ko-KR" altLang="en-US" dirty="0"/>
              <a:t>부분에서의 진척상황 발표</a:t>
            </a:r>
          </a:p>
        </p:txBody>
      </p:sp>
    </p:spTree>
    <p:extLst>
      <p:ext uri="{BB962C8B-B14F-4D97-AF65-F5344CB8AC3E}">
        <p14:creationId xmlns:p14="http://schemas.microsoft.com/office/powerpoint/2010/main" val="1053023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48104-2338-D562-A49E-D02B24EE2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진척</a:t>
            </a:r>
            <a:r>
              <a:rPr lang="en-US" altLang="ko-KR" dirty="0"/>
              <a:t>1. Replay</a:t>
            </a:r>
            <a:r>
              <a:rPr lang="ko-KR" altLang="en-US" dirty="0"/>
              <a:t>시스템 </a:t>
            </a:r>
            <a:r>
              <a:rPr lang="en-US" altLang="ko-KR" dirty="0"/>
              <a:t>UI</a:t>
            </a:r>
            <a:r>
              <a:rPr lang="ko-KR" altLang="en-US" dirty="0"/>
              <a:t>구현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498590C-D4D2-114D-7F06-971223F3E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687931"/>
            <a:ext cx="7262690" cy="4374202"/>
          </a:xfrm>
          <a:prstGeom prst="rect">
            <a:avLst/>
          </a:prstGeom>
        </p:spPr>
      </p:pic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4795D21D-470D-0464-B16E-BB8349EE5C2F}"/>
              </a:ext>
            </a:extLst>
          </p:cNvPr>
          <p:cNvCxnSpPr>
            <a:cxnSpLocks/>
          </p:cNvCxnSpPr>
          <p:nvPr/>
        </p:nvCxnSpPr>
        <p:spPr>
          <a:xfrm flipV="1">
            <a:off x="5615095" y="2655147"/>
            <a:ext cx="3962398" cy="773853"/>
          </a:xfrm>
          <a:prstGeom prst="bentConnector3">
            <a:avLst>
              <a:gd name="adj1" fmla="val 769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A0A22FE3-CF29-BAC8-1F1F-5E14A3317A15}"/>
              </a:ext>
            </a:extLst>
          </p:cNvPr>
          <p:cNvCxnSpPr>
            <a:cxnSpLocks/>
          </p:cNvCxnSpPr>
          <p:nvPr/>
        </p:nvCxnSpPr>
        <p:spPr>
          <a:xfrm>
            <a:off x="7714827" y="4131733"/>
            <a:ext cx="1862666" cy="663787"/>
          </a:xfrm>
          <a:prstGeom prst="bentConnector3">
            <a:avLst>
              <a:gd name="adj1" fmla="val 182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B3B8D7F-6EAF-D1E2-D770-2AE38E8815F3}"/>
              </a:ext>
            </a:extLst>
          </p:cNvPr>
          <p:cNvSpPr txBox="1"/>
          <p:nvPr/>
        </p:nvSpPr>
        <p:spPr>
          <a:xfrm>
            <a:off x="9651999" y="2470481"/>
            <a:ext cx="2490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리플레이 파일 이름 설정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93FAEB-320A-0F60-6275-B9847ACFA1E9}"/>
              </a:ext>
            </a:extLst>
          </p:cNvPr>
          <p:cNvSpPr txBox="1"/>
          <p:nvPr/>
        </p:nvSpPr>
        <p:spPr>
          <a:xfrm>
            <a:off x="9577493" y="4601540"/>
            <a:ext cx="2490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Recording </a:t>
            </a:r>
            <a:r>
              <a:rPr lang="ko-KR" altLang="en-US" dirty="0"/>
              <a:t>시작 버튼</a:t>
            </a:r>
          </a:p>
        </p:txBody>
      </p:sp>
    </p:spTree>
    <p:extLst>
      <p:ext uri="{BB962C8B-B14F-4D97-AF65-F5344CB8AC3E}">
        <p14:creationId xmlns:p14="http://schemas.microsoft.com/office/powerpoint/2010/main" val="270690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47833E54-3488-D140-0C83-FAA8879A1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ko-KR" altLang="en-US" dirty="0"/>
              <a:t>진척</a:t>
            </a:r>
            <a:r>
              <a:rPr lang="en-US" altLang="ko-KR" dirty="0"/>
              <a:t>1. Replay</a:t>
            </a:r>
            <a:r>
              <a:rPr lang="ko-KR" altLang="en-US" dirty="0"/>
              <a:t>시스템 </a:t>
            </a:r>
            <a:r>
              <a:rPr lang="en-US" altLang="ko-KR" dirty="0"/>
              <a:t>UI</a:t>
            </a:r>
            <a:r>
              <a:rPr lang="ko-KR" altLang="en-US" dirty="0"/>
              <a:t>구현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4EE65EE-F6B9-11F8-382E-37B816BA34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914" y="1654326"/>
            <a:ext cx="3947474" cy="43536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F4E8379-43BF-9033-9CA7-CC7B524837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106" y="1654326"/>
            <a:ext cx="5619072" cy="3368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1B2097-3375-C7DB-91DD-FE9A5022E7F5}"/>
              </a:ext>
            </a:extLst>
          </p:cNvPr>
          <p:cNvSpPr txBox="1"/>
          <p:nvPr/>
        </p:nvSpPr>
        <p:spPr>
          <a:xfrm>
            <a:off x="1371600" y="5944409"/>
            <a:ext cx="3108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Saved/Demos</a:t>
            </a:r>
            <a:r>
              <a:rPr lang="ko-KR" altLang="en-US" dirty="0"/>
              <a:t>폴더에 저장된 리플레이 파일들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EEF484-D91F-6797-E04D-B21F8140B1A4}"/>
              </a:ext>
            </a:extLst>
          </p:cNvPr>
          <p:cNvSpPr txBox="1"/>
          <p:nvPr/>
        </p:nvSpPr>
        <p:spPr>
          <a:xfrm>
            <a:off x="6339839" y="5203674"/>
            <a:ext cx="46803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Saved/Demos</a:t>
            </a:r>
            <a:r>
              <a:rPr lang="ko-KR" altLang="en-US" dirty="0"/>
              <a:t>폴더의 리플레이들을 시각화해서 그 중 하나의 리플레이를 선택해서 재생할 수 있는 </a:t>
            </a:r>
            <a:r>
              <a:rPr lang="en-US" altLang="ko-KR" dirty="0"/>
              <a:t>UI</a:t>
            </a:r>
            <a:r>
              <a:rPr lang="ko-KR" altLang="en-US" dirty="0"/>
              <a:t>구현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09BE154-16D7-90A7-9B17-57EAA0FD8D13}"/>
              </a:ext>
            </a:extLst>
          </p:cNvPr>
          <p:cNvSpPr/>
          <p:nvPr/>
        </p:nvSpPr>
        <p:spPr>
          <a:xfrm>
            <a:off x="6932428" y="2171700"/>
            <a:ext cx="1857153" cy="24357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7169B1B6-16BB-0CF6-447D-9274C8CB51A0}"/>
              </a:ext>
            </a:extLst>
          </p:cNvPr>
          <p:cNvCxnSpPr>
            <a:stCxn id="6" idx="3"/>
            <a:endCxn id="2" idx="1"/>
          </p:cNvCxnSpPr>
          <p:nvPr/>
        </p:nvCxnSpPr>
        <p:spPr>
          <a:xfrm flipV="1">
            <a:off x="5207388" y="3389571"/>
            <a:ext cx="1725040" cy="44156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3957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B12B57-F3B7-F33C-F2E2-E741EA7CC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진척</a:t>
            </a:r>
            <a:r>
              <a:rPr lang="en-US" altLang="ko-KR" dirty="0"/>
              <a:t>2. </a:t>
            </a:r>
            <a:r>
              <a:rPr lang="en-US" altLang="ko-KR" dirty="0" err="1"/>
              <a:t>ReSTIR</a:t>
            </a:r>
            <a:r>
              <a:rPr lang="en-US" altLang="ko-KR" dirty="0"/>
              <a:t> GI</a:t>
            </a:r>
            <a:r>
              <a:rPr lang="ko-KR" altLang="en-US" dirty="0"/>
              <a:t>렌더링을 잘 시각화 할 수 있는 </a:t>
            </a:r>
            <a:r>
              <a:rPr lang="en-US" altLang="ko-KR" dirty="0"/>
              <a:t>Scene</a:t>
            </a:r>
            <a:r>
              <a:rPr lang="ko-KR" altLang="en-US" dirty="0"/>
              <a:t> 적용</a:t>
            </a:r>
            <a:r>
              <a:rPr lang="en-US" altLang="ko-KR" dirty="0"/>
              <a:t>(Attic(</a:t>
            </a:r>
            <a:r>
              <a:rPr lang="ko-KR" altLang="en-US" dirty="0"/>
              <a:t>다락방</a:t>
            </a:r>
            <a:r>
              <a:rPr lang="en-US" altLang="ko-KR" dirty="0"/>
              <a:t>))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382191-8234-74A8-38E1-E9D86EC83F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362" y="2171700"/>
            <a:ext cx="5572657" cy="334856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52F6B86-D096-9626-4C2F-D6C16BA8AB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469" y="2171700"/>
            <a:ext cx="5580944" cy="3348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119846-B5E2-B571-263E-8C956788F4B3}"/>
              </a:ext>
            </a:extLst>
          </p:cNvPr>
          <p:cNvSpPr txBox="1"/>
          <p:nvPr/>
        </p:nvSpPr>
        <p:spPr>
          <a:xfrm>
            <a:off x="934720" y="5723467"/>
            <a:ext cx="3589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Ray Tracing Global Illumination On </a:t>
            </a:r>
            <a:r>
              <a:rPr lang="ko-KR" altLang="en-US" dirty="0"/>
              <a:t>스크린 샷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D137EF-AD2C-A745-1FBE-902756C2148A}"/>
              </a:ext>
            </a:extLst>
          </p:cNvPr>
          <p:cNvSpPr txBox="1"/>
          <p:nvPr/>
        </p:nvSpPr>
        <p:spPr>
          <a:xfrm>
            <a:off x="6494469" y="5723467"/>
            <a:ext cx="3589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Ray Tracing Global Illumination Off</a:t>
            </a:r>
          </a:p>
          <a:p>
            <a:r>
              <a:rPr lang="ko-KR" altLang="en-US" dirty="0"/>
              <a:t>스크린 샷</a:t>
            </a:r>
          </a:p>
        </p:txBody>
      </p:sp>
    </p:spTree>
    <p:extLst>
      <p:ext uri="{BB962C8B-B14F-4D97-AF65-F5344CB8AC3E}">
        <p14:creationId xmlns:p14="http://schemas.microsoft.com/office/powerpoint/2010/main" val="4271753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C5DDA7-C0E7-B30F-A4C3-84E71C1F1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9937531" cy="1485900"/>
          </a:xfrm>
        </p:spPr>
        <p:txBody>
          <a:bodyPr/>
          <a:lstStyle/>
          <a:p>
            <a:r>
              <a:rPr lang="en-US" altLang="ko-KR" dirty="0" err="1"/>
              <a:t>ReSTIR</a:t>
            </a:r>
            <a:r>
              <a:rPr lang="en-US" altLang="ko-KR" dirty="0"/>
              <a:t> GI ON/OFF </a:t>
            </a:r>
            <a:r>
              <a:rPr lang="ko-KR" altLang="en-US" dirty="0"/>
              <a:t>시각화</a:t>
            </a:r>
            <a:r>
              <a:rPr lang="en-US" altLang="ko-KR" dirty="0"/>
              <a:t>(Denoiser</a:t>
            </a:r>
            <a:r>
              <a:rPr lang="ko-KR" altLang="en-US" dirty="0"/>
              <a:t> </a:t>
            </a:r>
            <a:r>
              <a:rPr lang="en-US" altLang="ko-KR" dirty="0"/>
              <a:t>ON)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661D70-CB17-BC12-FB70-FB4EB6783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67" y="1428750"/>
            <a:ext cx="4975443" cy="298034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9703E82-F2CF-2AC7-0D42-BFD4CBF5E0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166" y="1428750"/>
            <a:ext cx="4956033" cy="29893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037A9C1-2BD9-FAB6-3DB9-E439A3125796}"/>
              </a:ext>
            </a:extLst>
          </p:cNvPr>
          <p:cNvSpPr txBox="1"/>
          <p:nvPr/>
        </p:nvSpPr>
        <p:spPr>
          <a:xfrm>
            <a:off x="1203433" y="4619297"/>
            <a:ext cx="4493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ReSTIR</a:t>
            </a:r>
            <a:r>
              <a:rPr lang="ko-KR" altLang="en-US" dirty="0"/>
              <a:t> </a:t>
            </a:r>
            <a:r>
              <a:rPr lang="en-US" altLang="ko-KR" dirty="0"/>
              <a:t>GI</a:t>
            </a:r>
            <a:r>
              <a:rPr lang="ko-KR" altLang="en-US" dirty="0"/>
              <a:t> </a:t>
            </a:r>
            <a:r>
              <a:rPr lang="en-US" altLang="ko-KR" dirty="0"/>
              <a:t>OFF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E33044-BCC1-D3BA-57FC-25BF597F731F}"/>
              </a:ext>
            </a:extLst>
          </p:cNvPr>
          <p:cNvSpPr txBox="1"/>
          <p:nvPr/>
        </p:nvSpPr>
        <p:spPr>
          <a:xfrm>
            <a:off x="6815958" y="4619297"/>
            <a:ext cx="4493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ReSTIR</a:t>
            </a:r>
            <a:r>
              <a:rPr lang="en-US" altLang="ko-KR" dirty="0"/>
              <a:t> GI 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5462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3DCDD1A-304B-2231-974D-8D86A232A4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31" y="1719633"/>
            <a:ext cx="4934656" cy="2966668"/>
          </a:xfrm>
          <a:prstGeom prst="rect">
            <a:avLst/>
          </a:prstGeom>
        </p:spPr>
      </p:pic>
      <p:pic>
        <p:nvPicPr>
          <p:cNvPr id="5" name="그림 4" descr="실외, 어두운, 밤이(가) 표시된 사진&#10;&#10;자동 생성된 설명">
            <a:extLst>
              <a:ext uri="{FF2B5EF4-FFF2-40B4-BE49-F238E27FC236}">
                <a16:creationId xmlns:a16="http://schemas.microsoft.com/office/drawing/2014/main" id="{4E4C6470-ABEC-457B-9A2A-8A1DE3477A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870" y="1719633"/>
            <a:ext cx="4950182" cy="2966668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041546B-5F1D-8A3A-AC75-22E18F9D9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9990083" cy="1485900"/>
          </a:xfrm>
        </p:spPr>
        <p:txBody>
          <a:bodyPr/>
          <a:lstStyle/>
          <a:p>
            <a:r>
              <a:rPr lang="en-US" altLang="ko-KR" dirty="0" err="1"/>
              <a:t>ReSTIR</a:t>
            </a:r>
            <a:r>
              <a:rPr lang="en-US" altLang="ko-KR" dirty="0"/>
              <a:t> GI ON/OFF </a:t>
            </a:r>
            <a:r>
              <a:rPr lang="ko-KR" altLang="en-US" dirty="0"/>
              <a:t>시각화</a:t>
            </a:r>
            <a:r>
              <a:rPr lang="en-US" altLang="ko-KR" dirty="0"/>
              <a:t>(Denoiser</a:t>
            </a:r>
            <a:r>
              <a:rPr lang="ko-KR" altLang="en-US" dirty="0"/>
              <a:t> </a:t>
            </a:r>
            <a:r>
              <a:rPr lang="en-US" altLang="ko-KR" dirty="0"/>
              <a:t>OFF)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400AEE-A389-9CBA-B847-220E82F373C4}"/>
              </a:ext>
            </a:extLst>
          </p:cNvPr>
          <p:cNvSpPr txBox="1"/>
          <p:nvPr/>
        </p:nvSpPr>
        <p:spPr>
          <a:xfrm>
            <a:off x="1077309" y="4813738"/>
            <a:ext cx="4493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ReSTIR</a:t>
            </a:r>
            <a:r>
              <a:rPr lang="en-US" altLang="ko-KR" dirty="0"/>
              <a:t> GI OFF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595CF8-7F68-BB40-1590-517917C88AB1}"/>
              </a:ext>
            </a:extLst>
          </p:cNvPr>
          <p:cNvSpPr txBox="1"/>
          <p:nvPr/>
        </p:nvSpPr>
        <p:spPr>
          <a:xfrm>
            <a:off x="6868510" y="4813738"/>
            <a:ext cx="44931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ReSTIR</a:t>
            </a:r>
            <a:r>
              <a:rPr lang="en-US" altLang="ko-KR" dirty="0"/>
              <a:t> GI ON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빛이 훨씬 잘 수렴함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4164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8FCE54-4EE1-D12E-C642-19A104C8A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진척</a:t>
            </a:r>
            <a:r>
              <a:rPr lang="en-US" altLang="ko-KR" dirty="0"/>
              <a:t>3. </a:t>
            </a:r>
            <a:r>
              <a:rPr lang="ko-KR" altLang="en-US" dirty="0"/>
              <a:t>리플레이 실행 시 </a:t>
            </a:r>
            <a:r>
              <a:rPr lang="en-US" altLang="ko-KR" dirty="0" err="1"/>
              <a:t>ReSTIR</a:t>
            </a:r>
            <a:r>
              <a:rPr lang="en-US" altLang="ko-KR" dirty="0"/>
              <a:t> GI </a:t>
            </a:r>
            <a:r>
              <a:rPr lang="ko-KR" altLang="en-US" dirty="0"/>
              <a:t>렌더링 전환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2A450-4462-2617-DF77-639B4FD1F2C6}"/>
              </a:ext>
            </a:extLst>
          </p:cNvPr>
          <p:cNvSpPr txBox="1"/>
          <p:nvPr/>
        </p:nvSpPr>
        <p:spPr>
          <a:xfrm>
            <a:off x="1031488" y="5241073"/>
            <a:ext cx="3696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녹화과정</a:t>
            </a:r>
            <a:r>
              <a:rPr lang="en-US" altLang="ko-KR" dirty="0"/>
              <a:t>(Rasterization </a:t>
            </a:r>
            <a:r>
              <a:rPr lang="ko-KR" altLang="en-US" dirty="0"/>
              <a:t>렌더링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6C91E-41B6-4E98-75C5-4AD3E36162E0}"/>
              </a:ext>
            </a:extLst>
          </p:cNvPr>
          <p:cNvSpPr txBox="1"/>
          <p:nvPr/>
        </p:nvSpPr>
        <p:spPr>
          <a:xfrm>
            <a:off x="6877634" y="5241073"/>
            <a:ext cx="4814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재생과정</a:t>
            </a:r>
            <a:r>
              <a:rPr lang="en-US" altLang="ko-KR" dirty="0"/>
              <a:t>(</a:t>
            </a:r>
            <a:r>
              <a:rPr lang="ko-KR" altLang="en-US" dirty="0"/>
              <a:t>리플레이 시작할 때 렌더링 방식을 </a:t>
            </a:r>
            <a:r>
              <a:rPr lang="en-US" altLang="ko-KR" dirty="0" err="1"/>
              <a:t>ReSTIR</a:t>
            </a:r>
            <a:r>
              <a:rPr lang="en-US" altLang="ko-KR" dirty="0"/>
              <a:t> GI </a:t>
            </a:r>
            <a:r>
              <a:rPr lang="ko-KR" altLang="en-US" dirty="0" err="1"/>
              <a:t>간접광</a:t>
            </a:r>
            <a:r>
              <a:rPr lang="ko-KR" altLang="en-US" dirty="0"/>
              <a:t> 방식으로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DD275B31-383C-A7E7-F7B3-C3CC508B1F65}"/>
              </a:ext>
            </a:extLst>
          </p:cNvPr>
          <p:cNvSpPr/>
          <p:nvPr/>
        </p:nvSpPr>
        <p:spPr>
          <a:xfrm>
            <a:off x="5798634" y="2949498"/>
            <a:ext cx="848322" cy="11151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ADF3E1-CE6A-19BF-4173-8D476F6CBC8B}"/>
              </a:ext>
            </a:extLst>
          </p:cNvPr>
          <p:cNvSpPr txBox="1"/>
          <p:nvPr/>
        </p:nvSpPr>
        <p:spPr>
          <a:xfrm>
            <a:off x="5545046" y="4040744"/>
            <a:ext cx="1240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리플레이</a:t>
            </a:r>
            <a:endParaRPr lang="en-US" altLang="ko-KR" dirty="0"/>
          </a:p>
          <a:p>
            <a:r>
              <a:rPr lang="ko-KR" altLang="en-US" dirty="0"/>
              <a:t>파일 선택 </a:t>
            </a:r>
          </a:p>
        </p:txBody>
      </p:sp>
      <p:pic>
        <p:nvPicPr>
          <p:cNvPr id="10" name="그림 9" descr="건물, 현관이(가) 표시된 사진&#10;&#10;자동 생성된 설명">
            <a:extLst>
              <a:ext uri="{FF2B5EF4-FFF2-40B4-BE49-F238E27FC236}">
                <a16:creationId xmlns:a16="http://schemas.microsoft.com/office/drawing/2014/main" id="{6DD8E289-AF0B-F1D5-2B14-8170421D4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165" y="2059259"/>
            <a:ext cx="4819650" cy="2895600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A608AF6A-A1DD-B3A7-4DA3-A419927BA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27" y="2115480"/>
            <a:ext cx="481965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794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89EF3CA-B4B2-7518-0638-51B5975C4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ko-KR" altLang="en-US" dirty="0"/>
              <a:t>추후 계획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D10FCD-985E-EE89-BCEE-BD6E15BBAAD4}"/>
              </a:ext>
            </a:extLst>
          </p:cNvPr>
          <p:cNvSpPr txBox="1"/>
          <p:nvPr/>
        </p:nvSpPr>
        <p:spPr>
          <a:xfrm>
            <a:off x="1371600" y="1362613"/>
            <a:ext cx="82926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.replay</a:t>
            </a:r>
            <a:r>
              <a:rPr lang="ko-KR" altLang="en-US" dirty="0"/>
              <a:t>파일에 의해서 다시 </a:t>
            </a:r>
            <a:r>
              <a:rPr lang="ko-KR" altLang="en-US" dirty="0" err="1"/>
              <a:t>렌더링되는</a:t>
            </a:r>
            <a:r>
              <a:rPr lang="ko-KR" altLang="en-US" dirty="0"/>
              <a:t> 리플레이 게임화면을 </a:t>
            </a:r>
            <a:r>
              <a:rPr lang="en-US" altLang="ko-KR" dirty="0"/>
              <a:t>.mp4</a:t>
            </a:r>
            <a:r>
              <a:rPr lang="ko-KR" altLang="en-US" dirty="0"/>
              <a:t>같은 동영상 포맷으로 </a:t>
            </a:r>
            <a:r>
              <a:rPr lang="en-US" altLang="ko-KR" dirty="0"/>
              <a:t>Encoding</a:t>
            </a:r>
            <a:r>
              <a:rPr lang="ko-KR" altLang="en-US" dirty="0"/>
              <a:t>하는 기능 추가</a:t>
            </a:r>
            <a:r>
              <a:rPr lang="en-US" altLang="ko-KR" dirty="0"/>
              <a:t> </a:t>
            </a:r>
            <a:r>
              <a:rPr lang="ko-KR" altLang="en-US" dirty="0"/>
              <a:t>예정</a:t>
            </a:r>
            <a:r>
              <a:rPr lang="en-US" altLang="ko-KR" dirty="0"/>
              <a:t>                                                                          (</a:t>
            </a:r>
            <a:r>
              <a:rPr lang="ko-KR" altLang="en-US" dirty="0"/>
              <a:t>더 정밀한 </a:t>
            </a:r>
            <a:r>
              <a:rPr lang="ko-KR" altLang="en-US" dirty="0" err="1"/>
              <a:t>간접광</a:t>
            </a:r>
            <a:r>
              <a:rPr lang="ko-KR" altLang="en-US" dirty="0"/>
              <a:t> 계산을 위해 픽셀당 샘플 수를 많이 했을 때</a:t>
            </a:r>
            <a:r>
              <a:rPr lang="en-US" altLang="ko-KR" dirty="0"/>
              <a:t>, </a:t>
            </a:r>
            <a:r>
              <a:rPr lang="ko-KR" altLang="en-US" dirty="0"/>
              <a:t>프레임 드랍이 일어나 저 프레임</a:t>
            </a:r>
            <a:r>
              <a:rPr lang="en-US" altLang="ko-KR" dirty="0"/>
              <a:t>(ex/10~12fps)</a:t>
            </a:r>
            <a:r>
              <a:rPr lang="ko-KR" altLang="en-US" dirty="0"/>
              <a:t>으로 느리게 렌더링 되는 게임 화면을                           고 프레임</a:t>
            </a:r>
            <a:r>
              <a:rPr lang="en-US" altLang="ko-KR" dirty="0"/>
              <a:t>(ex/60fps </a:t>
            </a:r>
            <a:r>
              <a:rPr lang="ko-KR" altLang="en-US" dirty="0"/>
              <a:t>고정</a:t>
            </a:r>
            <a:r>
              <a:rPr lang="en-US" altLang="ko-KR" dirty="0"/>
              <a:t>)</a:t>
            </a:r>
            <a:r>
              <a:rPr lang="ko-KR" altLang="en-US" dirty="0"/>
              <a:t> 동영상으로 </a:t>
            </a:r>
            <a:r>
              <a:rPr lang="en-US" altLang="ko-KR" dirty="0"/>
              <a:t>Encoding</a:t>
            </a:r>
            <a:r>
              <a:rPr lang="ko-KR" altLang="en-US" dirty="0"/>
              <a:t>하는 것이 목표</a:t>
            </a:r>
            <a:r>
              <a:rPr lang="en-US" altLang="ko-KR" dirty="0"/>
              <a:t>)</a:t>
            </a:r>
            <a:r>
              <a:rPr lang="ko-KR" altLang="en-US" dirty="0"/>
              <a:t>  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2DBEBEA2-DE64-1FA2-DBB0-C6DF69FD2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593" y="3331885"/>
            <a:ext cx="5792995" cy="19081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F57F8B-CD0E-22FC-B78F-C7094AC228ED}"/>
              </a:ext>
            </a:extLst>
          </p:cNvPr>
          <p:cNvSpPr txBox="1"/>
          <p:nvPr/>
        </p:nvSpPr>
        <p:spPr>
          <a:xfrm>
            <a:off x="1068755" y="5388013"/>
            <a:ext cx="36797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 err="1"/>
              <a:t>언리얼에</a:t>
            </a:r>
            <a:r>
              <a:rPr lang="ko-KR" altLang="en-US" dirty="0"/>
              <a:t> 이미 구현되어 있는 비슷한 기능이 있는지 </a:t>
            </a:r>
            <a:r>
              <a:rPr lang="en-US" altLang="ko-KR" dirty="0"/>
              <a:t> </a:t>
            </a:r>
            <a:r>
              <a:rPr lang="ko-KR" altLang="en-US"/>
              <a:t>확인 중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48FC32-8969-F42C-0B60-512400E8DB01}"/>
              </a:ext>
            </a:extLst>
          </p:cNvPr>
          <p:cNvSpPr txBox="1"/>
          <p:nvPr/>
        </p:nvSpPr>
        <p:spPr>
          <a:xfrm>
            <a:off x="7044887" y="5311815"/>
            <a:ext cx="3679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 err="1"/>
              <a:t>언리얼에서</a:t>
            </a:r>
            <a:r>
              <a:rPr lang="ko-KR" altLang="en-US" dirty="0"/>
              <a:t> 이미 구현된 기능이 존재하지 않을 시 직접 기능 구현예정</a:t>
            </a:r>
            <a:r>
              <a:rPr lang="en-US" altLang="ko-KR" dirty="0"/>
              <a:t>(</a:t>
            </a:r>
            <a:r>
              <a:rPr lang="en-US" altLang="ko-KR" dirty="0" err="1"/>
              <a:t>nvenc</a:t>
            </a:r>
            <a:r>
              <a:rPr lang="en-US" altLang="ko-KR" dirty="0"/>
              <a:t> </a:t>
            </a:r>
            <a:r>
              <a:rPr lang="ko-KR" altLang="en-US" dirty="0"/>
              <a:t>하드웨어 인코더 이용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EEE4EFEC-30F9-1593-7C89-390874F8DC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712" y="2839941"/>
            <a:ext cx="3175907" cy="234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752912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BBD852A8A6CBA4B882FCB5E9DCC3538" ma:contentTypeVersion="2" ma:contentTypeDescription="새 문서를 만듭니다." ma:contentTypeScope="" ma:versionID="e2dd12031f470b4c3d0d8c2f56280cf2">
  <xsd:schema xmlns:xsd="http://www.w3.org/2001/XMLSchema" xmlns:xs="http://www.w3.org/2001/XMLSchema" xmlns:p="http://schemas.microsoft.com/office/2006/metadata/properties" xmlns:ns3="16e54057-9194-47d6-9a21-23295c7e4e69" targetNamespace="http://schemas.microsoft.com/office/2006/metadata/properties" ma:root="true" ma:fieldsID="7b295358d2615e7c2c05f88abe172ffb" ns3:_="">
    <xsd:import namespace="16e54057-9194-47d6-9a21-23295c7e4e6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e54057-9194-47d6-9a21-23295c7e4e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85493BA-82F1-4D75-A74E-4303970079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6e54057-9194-47d6-9a21-23295c7e4e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2319E34-7E16-419C-A5D5-A6F8476738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488401F-7710-439B-9DE5-8FA5972394F6}">
  <ds:schemaRefs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16e54057-9194-47d6-9a21-23295c7e4e69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TM10001105[[fn=자르기]]</Template>
  <TotalTime>1063</TotalTime>
  <Words>301</Words>
  <Application>Microsoft Office PowerPoint</Application>
  <PresentationFormat>와이드스크린</PresentationFormat>
  <Paragraphs>36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2" baseType="lpstr">
      <vt:lpstr>Franklin Gothic Book</vt:lpstr>
      <vt:lpstr>자르기</vt:lpstr>
      <vt:lpstr>Path Tracing기반 고 퀄리티  동영상 녹화 기술 (22`11`18) </vt:lpstr>
      <vt:lpstr>서론</vt:lpstr>
      <vt:lpstr>진척1. Replay시스템 UI구현 </vt:lpstr>
      <vt:lpstr>진척1. Replay시스템 UI구현 </vt:lpstr>
      <vt:lpstr>진척2. ReSTIR GI렌더링을 잘 시각화 할 수 있는 Scene 적용(Attic(다락방))</vt:lpstr>
      <vt:lpstr>ReSTIR GI ON/OFF 시각화(Denoiser ON)</vt:lpstr>
      <vt:lpstr>ReSTIR GI ON/OFF 시각화(Denoiser OFF)</vt:lpstr>
      <vt:lpstr>진척3. 리플레이 실행 시 ReSTIR GI 렌더링 전환</vt:lpstr>
      <vt:lpstr>추후 계획. 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 Tracing</dc:title>
  <dc:creator>윤태웅</dc:creator>
  <cp:lastModifiedBy>윤태웅</cp:lastModifiedBy>
  <cp:revision>51</cp:revision>
  <dcterms:created xsi:type="dcterms:W3CDTF">2022-10-08T07:08:44Z</dcterms:created>
  <dcterms:modified xsi:type="dcterms:W3CDTF">2023-01-19T07:42:12Z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0x0101004BBD852A8A6CBA4B882FCB5E9DCC3538</vt:lpwstr>
  </property>
</Properties>
</file>

<file path=docProps/thumbnail.jpeg>
</file>